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356" r:id="rId5"/>
    <p:sldId id="357" r:id="rId6"/>
    <p:sldId id="358" r:id="rId7"/>
    <p:sldId id="359" r:id="rId8"/>
    <p:sldId id="360" r:id="rId9"/>
    <p:sldId id="361" r:id="rId10"/>
    <p:sldId id="260" r:id="rId11"/>
    <p:sldId id="362" r:id="rId12"/>
    <p:sldId id="366" r:id="rId13"/>
    <p:sldId id="363" r:id="rId14"/>
    <p:sldId id="364" r:id="rId15"/>
    <p:sldId id="365" r:id="rId16"/>
    <p:sldId id="371" r:id="rId17"/>
    <p:sldId id="261" r:id="rId18"/>
    <p:sldId id="367" r:id="rId19"/>
    <p:sldId id="286" r:id="rId20"/>
    <p:sldId id="369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3E3D4F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696" y="84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4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项目背景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主要模块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实现方法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2" name="breez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5" y="1412875"/>
            <a:ext cx="8782930" cy="4764088"/>
          </a:xfrm>
        </p:spPr>
      </p:pic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</a:p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zh-CN" altLang="en-US" dirty="0"/>
              <a:t>斜视角</a:t>
            </a:r>
            <a:endParaRPr lang="en-US" altLang="zh-CN" dirty="0"/>
          </a:p>
          <a:p>
            <a:r>
              <a:rPr lang="zh-CN" altLang="en-US" dirty="0"/>
              <a:t>操控一个角色</a:t>
            </a:r>
            <a:endParaRPr lang="en-US" altLang="zh-CN" dirty="0"/>
          </a:p>
          <a:p>
            <a:r>
              <a:rPr lang="zh-CN" altLang="en-US" dirty="0"/>
              <a:t>冒险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</a:t>
            </a:r>
            <a:r>
              <a:rPr lang="en-US" altLang="zh-CN" dirty="0" err="1"/>
              <a:t>StarCrafts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81" y="1412875"/>
            <a:ext cx="8475437" cy="4764088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参照游戏：元气骑士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219"/>
            <a:ext cx="6563641" cy="297221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51" y="3271691"/>
            <a:ext cx="4572000" cy="2857500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53908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 dir="d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3</a:t>
            </a:r>
            <a:r>
              <a:rPr lang="en-US" dirty="0"/>
              <a:t> </a:t>
            </a:r>
            <a:r>
              <a:rPr lang="zh-CN" altLang="en-US" dirty="0"/>
              <a:t>目前游戏截图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39069"/>
            <a:ext cx="8128000" cy="4711700"/>
          </a:xfrm>
        </p:spPr>
      </p:pic>
    </p:spTree>
    <p:extLst>
      <p:ext uri="{BB962C8B-B14F-4D97-AF65-F5344CB8AC3E}">
        <p14:creationId xmlns:p14="http://schemas.microsoft.com/office/powerpoint/2010/main" val="2124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实现方法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/>
              <a:t>实现方法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21" y="959909"/>
            <a:ext cx="7782758" cy="4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51" y="1222235"/>
            <a:ext cx="9166658" cy="47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143125"/>
            <a:ext cx="723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9" y="1372126"/>
            <a:ext cx="7343993" cy="4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123</Words>
  <Application>Microsoft Office PowerPoint</Application>
  <PresentationFormat>宽屏</PresentationFormat>
  <Paragraphs>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Adobe 宋体 Std L</vt:lpstr>
      <vt:lpstr>Arial Unicode MS</vt:lpstr>
      <vt:lpstr>宋体</vt:lpstr>
      <vt:lpstr>微软雅黑</vt:lpstr>
      <vt:lpstr>Agency FB</vt:lpstr>
      <vt:lpstr>Arial</vt:lpstr>
      <vt:lpstr>Calibri</vt:lpstr>
      <vt:lpstr>Impact</vt:lpstr>
      <vt:lpstr>Tahoma</vt:lpstr>
      <vt:lpstr>Scarb母版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项目目标</vt:lpstr>
      <vt:lpstr>2.1 项目目标</vt:lpstr>
      <vt:lpstr>2.2 参照游戏：StarCrafts</vt:lpstr>
      <vt:lpstr>2.2 参照游戏：元气骑士</vt:lpstr>
      <vt:lpstr>2.2 参照游戏：暴雪防卫局</vt:lpstr>
      <vt:lpstr>2.3 目前游戏截图</vt:lpstr>
      <vt:lpstr>PowerPoint 演示文稿</vt:lpstr>
      <vt:lpstr>3.1 主要模块</vt:lpstr>
      <vt:lpstr>PowerPoint 演示文稿</vt:lpstr>
      <vt:lpstr>4.1 实现方法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491</cp:revision>
  <dcterms:created xsi:type="dcterms:W3CDTF">2014-06-20T08:59:45Z</dcterms:created>
  <dcterms:modified xsi:type="dcterms:W3CDTF">2018-03-14T04:46:10Z</dcterms:modified>
</cp:coreProperties>
</file>